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Mw+YwqQ0qUJ3cr7d95Wb8jb6z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78016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470464f7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1470464f7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321efce1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1321efce1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8.png"/><Relationship Id="rId4" Type="http://schemas.openxmlformats.org/officeDocument/2006/relationships/image" Target="../media/image27.jp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10" Type="http://schemas.openxmlformats.org/officeDocument/2006/relationships/image" Target="../media/image9.png"/><Relationship Id="rId4" Type="http://schemas.openxmlformats.org/officeDocument/2006/relationships/image" Target="../media/image32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Yapay Zekâ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    Verisi  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30638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www.yapayzekaverisi.com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1458150" y="2166775"/>
            <a:ext cx="5503200" cy="17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r" sz="38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</a:t>
            </a:r>
            <a:endParaRPr sz="38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r" sz="38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VERİSİ</a:t>
            </a:r>
            <a:endParaRPr sz="38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25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4525" y="3432075"/>
            <a:ext cx="1213850" cy="12138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7428725" y="4242425"/>
            <a:ext cx="1522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r" sz="40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K&amp;H</a:t>
            </a:r>
            <a:endParaRPr sz="40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5850" y="657000"/>
            <a:ext cx="1156200" cy="10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28725" y="456439"/>
            <a:ext cx="1156200" cy="1068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Yapay Zekâ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    Verisi  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0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www.yapayzekaverisi.com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0"/>
          <p:cNvSpPr txBox="1"/>
          <p:nvPr/>
        </p:nvSpPr>
        <p:spPr>
          <a:xfrm>
            <a:off x="1636150" y="2202150"/>
            <a:ext cx="58110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3000"/>
              <a:buFont typeface="Times New Roman"/>
              <a:buAutoNum type="arabicPeriod"/>
            </a:pPr>
            <a:r>
              <a:rPr lang="tr" sz="30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Başlık</a:t>
            </a:r>
            <a:endParaRPr sz="30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" sz="24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</a:t>
            </a:r>
            <a:r>
              <a:rPr lang="tr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farkındalığını artırmak ve okuduğumuz kitapların paylaşımı için </a:t>
            </a:r>
            <a:r>
              <a:rPr lang="tr" sz="24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 köşemizi</a:t>
            </a:r>
            <a:r>
              <a:rPr lang="tr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belirledik. </a:t>
            </a: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7" name="Google Shape;14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00" y="1098775"/>
            <a:ext cx="1619800" cy="373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03950" y="923925"/>
            <a:ext cx="1619800" cy="41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Yapay Zekâ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    Verisi  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1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www.yapayzekaverisi.com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1"/>
          <p:cNvSpPr txBox="1"/>
          <p:nvPr/>
        </p:nvSpPr>
        <p:spPr>
          <a:xfrm>
            <a:off x="892150" y="2202150"/>
            <a:ext cx="72414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43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5478" y="1016327"/>
            <a:ext cx="1369200" cy="138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3350" y="1016325"/>
            <a:ext cx="1596178" cy="151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70324" y="2901125"/>
            <a:ext cx="1437475" cy="15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27938" y="2829800"/>
            <a:ext cx="1507002" cy="138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41300" y="2302063"/>
            <a:ext cx="1943101" cy="185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350" y="1238500"/>
            <a:ext cx="1791975" cy="377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96625" y="832550"/>
            <a:ext cx="1729250" cy="41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Yapay Zekâ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    Verisi  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2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www.yapayzekaverisi.com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2"/>
          <p:cNvSpPr txBox="1"/>
          <p:nvPr/>
        </p:nvSpPr>
        <p:spPr>
          <a:xfrm>
            <a:off x="892150" y="2202150"/>
            <a:ext cx="72414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43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 txBox="1"/>
          <p:nvPr/>
        </p:nvSpPr>
        <p:spPr>
          <a:xfrm>
            <a:off x="1786600" y="2202150"/>
            <a:ext cx="57264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7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tr" sz="30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2. Başlık</a:t>
            </a:r>
            <a:r>
              <a:rPr lang="tr" sz="28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 kitap paylaşımında bir </a:t>
            </a:r>
            <a:r>
              <a:rPr lang="tr" sz="24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araştırma konusu  </a:t>
            </a:r>
            <a:r>
              <a:rPr lang="tr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sayfamızda paylaşmaya karar verdik.</a:t>
            </a: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1" name="Google Shape;17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50" y="1238500"/>
            <a:ext cx="1791975" cy="377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03950" y="923925"/>
            <a:ext cx="1619800" cy="41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Yapay Zekâ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    Verisi  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3"/>
          <p:cNvSpPr txBox="1"/>
          <p:nvPr/>
        </p:nvSpPr>
        <p:spPr>
          <a:xfrm>
            <a:off x="29876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www.yapayzekaverisi.com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3"/>
          <p:cNvSpPr txBox="1"/>
          <p:nvPr/>
        </p:nvSpPr>
        <p:spPr>
          <a:xfrm>
            <a:off x="892150" y="2202150"/>
            <a:ext cx="72414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43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Google Shape;18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7148" y="870200"/>
            <a:ext cx="1898599" cy="15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7400" y="754575"/>
            <a:ext cx="1937900" cy="155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3379" y="2792374"/>
            <a:ext cx="2191643" cy="177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77400" y="2971070"/>
            <a:ext cx="1937899" cy="1502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24301" y="2385700"/>
            <a:ext cx="2269649" cy="18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9000" y="1098775"/>
            <a:ext cx="1619800" cy="373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03950" y="923925"/>
            <a:ext cx="1619800" cy="41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Yapay Zekâ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    Verisi  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4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www.yapayzekaverisi.com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4"/>
          <p:cNvSpPr txBox="1"/>
          <p:nvPr/>
        </p:nvSpPr>
        <p:spPr>
          <a:xfrm>
            <a:off x="892150" y="2202150"/>
            <a:ext cx="72414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43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14"/>
          <p:cNvSpPr txBox="1"/>
          <p:nvPr/>
        </p:nvSpPr>
        <p:spPr>
          <a:xfrm>
            <a:off x="1799650" y="2279850"/>
            <a:ext cx="54969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tr" sz="25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3. Başlık</a:t>
            </a:r>
            <a:r>
              <a:rPr lang="tr" sz="23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3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" sz="17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Sayfadaki karakterlere hayat verdik. Bunun için </a:t>
            </a:r>
            <a:r>
              <a:rPr lang="tr" sz="17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evrim </a:t>
            </a:r>
            <a:r>
              <a:rPr lang="tr" sz="17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filmi ve yine </a:t>
            </a:r>
            <a:r>
              <a:rPr lang="tr" sz="17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</a:t>
            </a:r>
            <a:r>
              <a:rPr lang="tr" sz="17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’nın bir alanı olan  </a:t>
            </a:r>
            <a:r>
              <a:rPr lang="tr" sz="17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avatar</a:t>
            </a:r>
            <a:r>
              <a:rPr lang="tr" sz="17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konusu bize ilham kaynağı oldu.</a:t>
            </a:r>
            <a:endParaRPr sz="17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5" name="Google Shape;19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50" y="1238500"/>
            <a:ext cx="1791975" cy="377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6625" y="832550"/>
            <a:ext cx="1729250" cy="41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Yapay Zekâ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    Verisi  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5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www.yapayzekaverisi.com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6327" y="3395325"/>
            <a:ext cx="1559725" cy="14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2325" y="2306325"/>
            <a:ext cx="1861050" cy="184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8650" y="900225"/>
            <a:ext cx="1687399" cy="16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63000" y="804062"/>
            <a:ext cx="1559725" cy="154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33425" y="2784576"/>
            <a:ext cx="1637474" cy="16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350" y="1238500"/>
            <a:ext cx="1791975" cy="377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03950" y="923925"/>
            <a:ext cx="1619800" cy="41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Yapay Zekâ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    Verisi  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www.yapayzekaverisi.com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6"/>
          <p:cNvSpPr txBox="1"/>
          <p:nvPr/>
        </p:nvSpPr>
        <p:spPr>
          <a:xfrm>
            <a:off x="892150" y="2202150"/>
            <a:ext cx="72414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43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7" name="Google Shape;21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9162" y="3094900"/>
            <a:ext cx="1797489" cy="14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3025" y="2979186"/>
            <a:ext cx="1418075" cy="134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28800" y="949085"/>
            <a:ext cx="1521500" cy="147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91219" y="2361400"/>
            <a:ext cx="1875579" cy="184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293832">
            <a:off x="5836188" y="831883"/>
            <a:ext cx="1565220" cy="1465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9000" y="1098775"/>
            <a:ext cx="1619800" cy="373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03950" y="923925"/>
            <a:ext cx="1619800" cy="41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Yapay Zekâ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    Verisi  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www.yapayzekaverisi.com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7"/>
          <p:cNvSpPr txBox="1"/>
          <p:nvPr/>
        </p:nvSpPr>
        <p:spPr>
          <a:xfrm>
            <a:off x="892150" y="2202150"/>
            <a:ext cx="72414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43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17"/>
          <p:cNvSpPr txBox="1"/>
          <p:nvPr/>
        </p:nvSpPr>
        <p:spPr>
          <a:xfrm>
            <a:off x="1769850" y="2098700"/>
            <a:ext cx="56043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tr" sz="34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tr" sz="33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tr" sz="29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Çalışmamızda;</a:t>
            </a:r>
            <a:endParaRPr sz="29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8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" sz="19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</a:t>
            </a:r>
            <a:r>
              <a:rPr lang="tr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alanında </a:t>
            </a:r>
            <a:r>
              <a:rPr lang="tr" sz="19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kaliteli içerik</a:t>
            </a:r>
            <a:r>
              <a:rPr lang="tr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üretmeyi </a:t>
            </a:r>
            <a:r>
              <a:rPr lang="tr" sz="19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ilke</a:t>
            </a:r>
            <a:r>
              <a:rPr lang="tr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edinerek </a:t>
            </a:r>
            <a:r>
              <a:rPr lang="tr" sz="19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7’den 70’e </a:t>
            </a:r>
            <a:r>
              <a:rPr lang="tr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herkesin </a:t>
            </a:r>
            <a:r>
              <a:rPr lang="tr" sz="19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 </a:t>
            </a:r>
            <a:r>
              <a:rPr lang="tr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farkındalığının </a:t>
            </a:r>
            <a:r>
              <a:rPr lang="tr" sz="19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artırılması hedeflenmektedir</a:t>
            </a:r>
            <a:r>
              <a:rPr lang="tr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9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2" name="Google Shape;23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50" y="1238500"/>
            <a:ext cx="1791975" cy="377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6625" y="832550"/>
            <a:ext cx="1729250" cy="41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470464f7f2_0_0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Yapay Zekâ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    Verisi  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1470464f7f2_0_0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www.yapayzekaverisi.com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1470464f7f2_0_0"/>
          <p:cNvSpPr txBox="1"/>
          <p:nvPr/>
        </p:nvSpPr>
        <p:spPr>
          <a:xfrm>
            <a:off x="892150" y="2202150"/>
            <a:ext cx="72414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43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1" name="Google Shape;241;g1470464f7f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50" y="1238500"/>
            <a:ext cx="1791975" cy="377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1470464f7f2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03950" y="923925"/>
            <a:ext cx="1619800" cy="413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1470464f7f2_0_0"/>
          <p:cNvSpPr txBox="1"/>
          <p:nvPr/>
        </p:nvSpPr>
        <p:spPr>
          <a:xfrm>
            <a:off x="1786700" y="2202150"/>
            <a:ext cx="57264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tr" sz="3000" b="1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Vizyonumuz</a:t>
            </a:r>
            <a:endParaRPr sz="3000" b="1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1000" b="1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 ve Yapay Zekâ </a:t>
            </a:r>
            <a:r>
              <a:rPr lang="tr" sz="2400" b="1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önemli</a:t>
            </a:r>
            <a:r>
              <a:rPr lang="t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ancak Yapay Zekâ ile üretilmiş veri </a:t>
            </a:r>
            <a:r>
              <a:rPr lang="tr" sz="2400" b="1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 Verisi</a:t>
            </a:r>
            <a:r>
              <a:rPr lang="tr" sz="24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t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daha önemli.</a:t>
            </a:r>
            <a:endParaRPr sz="24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Yapay Zekâ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    Verisi  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8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www.yapayzekaverisi.com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8"/>
          <p:cNvSpPr txBox="1"/>
          <p:nvPr/>
        </p:nvSpPr>
        <p:spPr>
          <a:xfrm>
            <a:off x="892150" y="2202150"/>
            <a:ext cx="72414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43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1" name="Google Shape;25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4613" y="685125"/>
            <a:ext cx="1799200" cy="17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9350" y="793525"/>
            <a:ext cx="1582400" cy="15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6875" y="2936913"/>
            <a:ext cx="1582400" cy="15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24825" y="2970850"/>
            <a:ext cx="1688324" cy="168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08113" y="2326801"/>
            <a:ext cx="2067874" cy="206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03950" y="923925"/>
            <a:ext cx="1619800" cy="41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000" y="1098775"/>
            <a:ext cx="1619800" cy="3733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/>
        </p:nvSpPr>
        <p:spPr>
          <a:xfrm>
            <a:off x="2763300" y="2202300"/>
            <a:ext cx="339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3618925" y="15694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Yapay Zekâ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    Verisi  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www.yapayzekaverisi.com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2105400" y="2999150"/>
            <a:ext cx="4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1787550" y="2290800"/>
            <a:ext cx="49461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tr" sz="45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KISACA </a:t>
            </a:r>
            <a:endParaRPr sz="45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lang="tr" sz="6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BİZ </a:t>
            </a:r>
            <a:endParaRPr sz="53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50" y="1238500"/>
            <a:ext cx="1791975" cy="377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6625" y="832550"/>
            <a:ext cx="1729250" cy="41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321efce127_0_0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Yapay Zekâ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    Verisi  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1321efce127_0_0"/>
          <p:cNvSpPr txBox="1"/>
          <p:nvPr/>
        </p:nvSpPr>
        <p:spPr>
          <a:xfrm>
            <a:off x="30638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www.yapayzekaverisi.com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1321efce127_0_0"/>
          <p:cNvSpPr txBox="1"/>
          <p:nvPr/>
        </p:nvSpPr>
        <p:spPr>
          <a:xfrm>
            <a:off x="1457375" y="2285850"/>
            <a:ext cx="6068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r" sz="44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TEŞEKKÜR EDERİZ</a:t>
            </a:r>
            <a:endParaRPr sz="44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g1321efce127_0_0"/>
          <p:cNvSpPr txBox="1"/>
          <p:nvPr/>
        </p:nvSpPr>
        <p:spPr>
          <a:xfrm>
            <a:off x="7428725" y="4242425"/>
            <a:ext cx="1522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r" sz="40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K&amp;H</a:t>
            </a:r>
            <a:endParaRPr sz="40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6" name="Google Shape;266;g1321efce127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9925" y="3147750"/>
            <a:ext cx="1463800" cy="13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1321efce127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5850" y="657000"/>
            <a:ext cx="1156200" cy="10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1321efce127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28725" y="456439"/>
            <a:ext cx="1156200" cy="1068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Yapay Zekâ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    Verisi  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www.yapayzekaverisi.com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3110425" y="2242425"/>
            <a:ext cx="221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1853800" y="2134825"/>
            <a:ext cx="53181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tr" sz="34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</a:t>
            </a:r>
            <a:endParaRPr sz="34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tr"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ARAŞTIRMALARI YAPAN</a:t>
            </a:r>
            <a:endParaRPr sz="3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tr" sz="34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BİR ÇİFTİZ</a:t>
            </a:r>
            <a:endParaRPr sz="34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50" y="1238500"/>
            <a:ext cx="1791975" cy="377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03950" y="923925"/>
            <a:ext cx="1619800" cy="41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Yapay Zekâ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    Verisi  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www.yapayzekaverisi.com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347850" y="2716575"/>
            <a:ext cx="825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4"/>
          <p:cNvSpPr txBox="1"/>
          <p:nvPr/>
        </p:nvSpPr>
        <p:spPr>
          <a:xfrm>
            <a:off x="1549950" y="2202150"/>
            <a:ext cx="57609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tr" sz="35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Herşey Verinin Olduğu </a:t>
            </a:r>
            <a:endParaRPr sz="35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tr" sz="3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 Yerde </a:t>
            </a:r>
            <a:endParaRPr sz="35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tr" sz="35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</a:t>
            </a:r>
            <a:r>
              <a:rPr lang="tr" sz="3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5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tr" sz="35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Sloganıyla Başladı</a:t>
            </a:r>
            <a:endParaRPr sz="35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00" y="1098775"/>
            <a:ext cx="1619800" cy="373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03950" y="923925"/>
            <a:ext cx="1619800" cy="41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Yapay Zekâ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    Verisi  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www.yapayzekaverisi.com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"/>
          <p:cNvSpPr txBox="1"/>
          <p:nvPr/>
        </p:nvSpPr>
        <p:spPr>
          <a:xfrm>
            <a:off x="1714175" y="2108525"/>
            <a:ext cx="5255700" cy="23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tr" sz="47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Neden </a:t>
            </a:r>
            <a:endParaRPr sz="47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tr" sz="47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 </a:t>
            </a:r>
            <a:endParaRPr sz="47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tr" sz="47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Verisi ? </a:t>
            </a:r>
            <a:endParaRPr sz="47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9" name="Google Shape;9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50" y="898200"/>
            <a:ext cx="1729250" cy="417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46400" y="854000"/>
            <a:ext cx="1729250" cy="41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Yapay Zekâ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    Verisi  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www.yapayzekaverisi.com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"/>
          <p:cNvSpPr txBox="1"/>
          <p:nvPr/>
        </p:nvSpPr>
        <p:spPr>
          <a:xfrm>
            <a:off x="1731200" y="2641700"/>
            <a:ext cx="57372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tr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 insanlık var olduğundan beri bulunmaktadır. İnsanlar hayatlarının her alanında </a:t>
            </a:r>
            <a:r>
              <a:rPr lang="tr" sz="13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veriye</a:t>
            </a:r>
            <a:r>
              <a:rPr lang="tr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ihtiyaç duymakta ve kararlarını verebilmek için </a:t>
            </a:r>
            <a:r>
              <a:rPr lang="tr" sz="13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veriden </a:t>
            </a:r>
            <a:r>
              <a:rPr lang="tr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faydalanmaktadır. </a:t>
            </a:r>
            <a:r>
              <a:rPr lang="tr" sz="13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</a:t>
            </a:r>
            <a:r>
              <a:rPr lang="tr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 da insanlar gibi bir sonuca varabilmek için bir </a:t>
            </a:r>
            <a:r>
              <a:rPr lang="tr" sz="13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veriye</a:t>
            </a:r>
            <a:r>
              <a:rPr lang="tr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ihtiyaç duymaktadır. Yani veri olmadan </a:t>
            </a:r>
            <a:r>
              <a:rPr lang="tr" sz="13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zekânın</a:t>
            </a:r>
            <a:r>
              <a:rPr lang="tr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hiç bir anlamı bulunmamaktadır. Sonuç olarak </a:t>
            </a:r>
            <a:r>
              <a:rPr lang="tr" sz="13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verinin önemine</a:t>
            </a:r>
            <a:r>
              <a:rPr lang="tr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ve  </a:t>
            </a:r>
            <a:r>
              <a:rPr lang="tr" sz="13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</a:t>
            </a:r>
            <a:r>
              <a:rPr lang="tr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ile üretilen </a:t>
            </a:r>
            <a:r>
              <a:rPr lang="tr" sz="13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veriye </a:t>
            </a:r>
            <a:r>
              <a:rPr lang="tr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vurgu yapmak için sayfamızın adını </a:t>
            </a:r>
            <a:r>
              <a:rPr lang="tr" sz="13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 Verisi </a:t>
            </a:r>
            <a:r>
              <a:rPr lang="tr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olarak belirledik.  </a:t>
            </a:r>
            <a:endParaRPr sz="13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6"/>
          <p:cNvSpPr txBox="1"/>
          <p:nvPr/>
        </p:nvSpPr>
        <p:spPr>
          <a:xfrm rot="2230">
            <a:off x="3160915" y="2098175"/>
            <a:ext cx="2312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r" sz="26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Çünkü;</a:t>
            </a:r>
            <a:endParaRPr sz="26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50" y="898200"/>
            <a:ext cx="1729250" cy="417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03950" y="923925"/>
            <a:ext cx="1619800" cy="41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Yapay Zekâ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    Verisi  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7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www.yapayzekaverisi.com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7"/>
          <p:cNvSpPr txBox="1"/>
          <p:nvPr/>
        </p:nvSpPr>
        <p:spPr>
          <a:xfrm>
            <a:off x="892150" y="2202150"/>
            <a:ext cx="7241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37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825325" y="2075750"/>
            <a:ext cx="68676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tr" sz="39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Bizde Sayfamıza</a:t>
            </a:r>
            <a:endParaRPr sz="39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tr" sz="3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</a:t>
            </a:r>
            <a:endParaRPr sz="39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tr" sz="3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Verisi </a:t>
            </a:r>
            <a:endParaRPr sz="39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tr" sz="39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adını verdik.</a:t>
            </a:r>
            <a:endParaRPr sz="39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Google Shape;11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00" y="1098775"/>
            <a:ext cx="1619800" cy="373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03950" y="923925"/>
            <a:ext cx="1619800" cy="41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Yapay Zekâ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    Verisi  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8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www.yapayzekaverisi.com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8"/>
          <p:cNvSpPr txBox="1"/>
          <p:nvPr/>
        </p:nvSpPr>
        <p:spPr>
          <a:xfrm>
            <a:off x="1674575" y="2034000"/>
            <a:ext cx="36723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tr" sz="24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Logo Tasarımı;</a:t>
            </a:r>
            <a:endParaRPr sz="24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Bir çok sayfada </a:t>
            </a:r>
            <a:r>
              <a:rPr lang="tr" sz="15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 robot </a:t>
            </a:r>
            <a:r>
              <a:rPr lang="tr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 da</a:t>
            </a:r>
            <a:r>
              <a:rPr lang="tr" sz="15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insana benzer</a:t>
            </a:r>
            <a:r>
              <a:rPr lang="tr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bir resim ile tanıtılmaktadır. </a:t>
            </a:r>
            <a:r>
              <a:rPr lang="tr" sz="15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Yapay Zekâ</a:t>
            </a:r>
            <a:r>
              <a:rPr lang="tr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’nın robottan öte bir kavram olduğunu belirtmek ve bu  algıyı yıkmak için </a:t>
            </a:r>
            <a:r>
              <a:rPr lang="tr" sz="15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logomuzu</a:t>
            </a:r>
            <a:r>
              <a:rPr lang="tr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özel  tasarladık.</a:t>
            </a:r>
            <a:endParaRPr sz="15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8" name="Google Shape;12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6800" y="2136650"/>
            <a:ext cx="1866075" cy="18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150" y="898200"/>
            <a:ext cx="1729250" cy="417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46400" y="854000"/>
            <a:ext cx="1729250" cy="41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/>
          <p:nvPr/>
        </p:nvSpPr>
        <p:spPr>
          <a:xfrm>
            <a:off x="3574525" y="1525050"/>
            <a:ext cx="136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Yapay Zekâ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    Verisi  </a:t>
            </a:r>
            <a:endParaRPr sz="16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"/>
          <p:cNvSpPr txBox="1"/>
          <p:nvPr/>
        </p:nvSpPr>
        <p:spPr>
          <a:xfrm>
            <a:off x="3216250" y="4519325"/>
            <a:ext cx="259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www.yapayzekaverisi.com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"/>
          <p:cNvSpPr txBox="1"/>
          <p:nvPr/>
        </p:nvSpPr>
        <p:spPr>
          <a:xfrm>
            <a:off x="774000" y="2202150"/>
            <a:ext cx="72414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tr" sz="40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Daha sonra ; </a:t>
            </a:r>
            <a:endParaRPr sz="40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tr" sz="3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Sayfamızı </a:t>
            </a:r>
            <a:r>
              <a:rPr lang="tr" sz="31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Ana</a:t>
            </a:r>
            <a:r>
              <a:rPr lang="tr" sz="3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Başlıkta </a:t>
            </a:r>
            <a:endParaRPr sz="31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tr" sz="3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Topladık</a:t>
            </a:r>
            <a:endParaRPr sz="38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50" y="1238500"/>
            <a:ext cx="1791975" cy="377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03950" y="923925"/>
            <a:ext cx="1619800" cy="41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Ekran Gösterisi (16:9)</PresentationFormat>
  <Paragraphs>101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Simple Light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Huseyinerisgin</cp:lastModifiedBy>
  <cp:revision>1</cp:revision>
  <dcterms:modified xsi:type="dcterms:W3CDTF">2022-09-25T17:31:06Z</dcterms:modified>
</cp:coreProperties>
</file>