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ba668f1a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ba668f1a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f0d6da7b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f0d6da7b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04a1c5d7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04a1c5d7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04a1c5d7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04a1c5d7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04a1c5d7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04a1c5d7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04a1c5d7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04a1c5d7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f0d6da7b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f0d6da7b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04a1c5d7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04a1c5d7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04a1c5d7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04a1c5d7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04a1c5d7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04a1c5d7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04a1c5d7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04a1c5d7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ba668f1a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ba668f1a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ba668f1a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ba668f1a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f0d6da7bd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f0d6da7bd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f0d6da7b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f0d6da7b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04a1c5d7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04a1c5d7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f0d6da7b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f0d6da7b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f0d6da7b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f0d6da7b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04a1c5d7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04a1c5d7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24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27.png"/><Relationship Id="rId6" Type="http://schemas.openxmlformats.org/officeDocument/2006/relationships/image" Target="../media/image15.png"/><Relationship Id="rId7" Type="http://schemas.openxmlformats.org/officeDocument/2006/relationships/image" Target="../media/image23.png"/><Relationship Id="rId8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30.jpg"/><Relationship Id="rId5" Type="http://schemas.openxmlformats.org/officeDocument/2006/relationships/image" Target="../media/image22.jpg"/><Relationship Id="rId6" Type="http://schemas.openxmlformats.org/officeDocument/2006/relationships/image" Target="../media/image28.jpg"/><Relationship Id="rId7" Type="http://schemas.openxmlformats.org/officeDocument/2006/relationships/image" Target="../media/image26.jpg"/><Relationship Id="rId8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0638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08850" y="2202150"/>
            <a:ext cx="5503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4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SAYFAMIZA</a:t>
            </a:r>
            <a:endParaRPr b="1" sz="4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4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HOŞ GELDİNİZ</a:t>
            </a:r>
            <a:endParaRPr b="1" sz="4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5" y="526550"/>
            <a:ext cx="1948801" cy="267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2675" y="429550"/>
            <a:ext cx="2112350" cy="277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2975" y="3432075"/>
            <a:ext cx="1213850" cy="12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1772200" y="2202150"/>
            <a:ext cx="5481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3000"/>
              <a:buFont typeface="Times New Roman"/>
              <a:buAutoNum type="arabicPeriod"/>
            </a:pPr>
            <a:r>
              <a:rPr b="1" lang="tr" sz="3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Başlık</a:t>
            </a:r>
            <a:endParaRPr b="1" sz="3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farkındalığını artırmak ve okuduğumuz kitapların paylaşımı için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köşemizi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belirledik.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50" y="359575"/>
            <a:ext cx="1871359" cy="18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9450" y="304800"/>
            <a:ext cx="2002758" cy="18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975" y="2790175"/>
            <a:ext cx="1701519" cy="178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2325" y="2822300"/>
            <a:ext cx="1943101" cy="17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4675" y="2198550"/>
            <a:ext cx="2296350" cy="21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892150" y="2202150"/>
            <a:ext cx="7241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tr" sz="3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Başlık</a:t>
            </a:r>
            <a:r>
              <a:rPr b="1" lang="tr" sz="2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8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 kitap paylaşımında bir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araştırma konusu  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sayfamızda paylaşmaya karar verdik.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29876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475" y="550500"/>
            <a:ext cx="2376967" cy="18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2025" y="338625"/>
            <a:ext cx="2370163" cy="18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363" y="2722904"/>
            <a:ext cx="2593200" cy="210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2025" y="2621975"/>
            <a:ext cx="2446669" cy="18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4572" y="2202150"/>
            <a:ext cx="2639657" cy="21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892150" y="2202150"/>
            <a:ext cx="7241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Başlık</a:t>
            </a:r>
            <a:r>
              <a:rPr b="1" lang="tr" sz="2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8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Sayfadaki karakterlere hayat verdik. Bunun için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bias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konusu,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evrim 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filmi ve yine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’nın bir alanı olan 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avatar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konusu bize ilham kaynağı oldu.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01150"/>
            <a:ext cx="1959437" cy="178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6200" y="2306325"/>
            <a:ext cx="1861050" cy="184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740" y="388800"/>
            <a:ext cx="2083070" cy="206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5650" y="388800"/>
            <a:ext cx="1917889" cy="18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4975" y="2820521"/>
            <a:ext cx="1861050" cy="18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75" y="2888200"/>
            <a:ext cx="2182078" cy="17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5485" y="3021250"/>
            <a:ext cx="1521479" cy="1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0" y="381000"/>
            <a:ext cx="1957875" cy="18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2436" y="2230000"/>
            <a:ext cx="2103127" cy="20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93828">
            <a:off x="6205400" y="381000"/>
            <a:ext cx="2026641" cy="189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937100" y="2375550"/>
            <a:ext cx="69606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Çalışmamızda;</a:t>
            </a:r>
            <a:endParaRPr b="1" sz="34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alanında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kaliteli içerik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üretmeyi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ilke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edinerek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7’den 70’e 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herkesin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farkındalığının </a:t>
            </a:r>
            <a:r>
              <a:rPr b="1"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artırılması hedeflenmektedir</a:t>
            </a:r>
            <a:r>
              <a:rPr b="1" lang="t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625" y="141250"/>
            <a:ext cx="2255724" cy="225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5325" y="228600"/>
            <a:ext cx="2255724" cy="225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775" y="2451450"/>
            <a:ext cx="2067875" cy="20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5225" y="2621000"/>
            <a:ext cx="2255724" cy="225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69263" y="2337913"/>
            <a:ext cx="2067874" cy="206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243675" y="2267838"/>
            <a:ext cx="702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tr" sz="32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tr" sz="32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Sosyal Meyda Hesaplarımızı      </a:t>
            </a:r>
            <a:r>
              <a:rPr b="1" lang="t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Takip Etmeyi Ve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2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Kanalımıza Abone Olmayı </a:t>
            </a:r>
            <a:r>
              <a:rPr b="1" lang="t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Unutmayınız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763300" y="2202300"/>
            <a:ext cx="339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618925" y="15694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105400" y="2999150"/>
            <a:ext cx="470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1606750" y="2202150"/>
            <a:ext cx="55032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4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KISACA </a:t>
            </a:r>
            <a:endParaRPr b="1" sz="48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6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BİZ </a:t>
            </a:r>
            <a:endParaRPr b="1" sz="6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110425" y="2242425"/>
            <a:ext cx="221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471700" y="2122975"/>
            <a:ext cx="57477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endParaRPr b="1" sz="38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ARAŞTIRMALARI YAPAN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BİR ÇİFTİZ</a:t>
            </a:r>
            <a:endParaRPr b="1" sz="38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47850" y="2716575"/>
            <a:ext cx="825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040025" y="2202150"/>
            <a:ext cx="7241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Herşey Verinin Olduğu </a:t>
            </a:r>
            <a:endParaRPr b="1" sz="35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 Yerde 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Sloganıyla Başladı</a:t>
            </a:r>
            <a:endParaRPr b="1" sz="35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478025" y="2144300"/>
            <a:ext cx="58065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4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Neden </a:t>
            </a:r>
            <a:endParaRPr b="1" sz="4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47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</a:t>
            </a:r>
            <a:endParaRPr b="1" sz="47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4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Verisi ? </a:t>
            </a:r>
            <a:endParaRPr b="1" sz="4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033750" y="2781250"/>
            <a:ext cx="6958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 insanlık var olduğundan beri bulunmaktadır. İnsanlar hayatlarının her alanında </a:t>
            </a:r>
            <a:r>
              <a:rPr b="1" lang="tr" sz="1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veriye</a:t>
            </a:r>
            <a:r>
              <a:rPr b="1" lang="t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ihtiyaç duymakta ve kararlarını verebilmek için </a:t>
            </a:r>
            <a:r>
              <a:rPr b="1" lang="tr" sz="1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veriden </a:t>
            </a:r>
            <a:r>
              <a:rPr b="1" lang="t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faydalanmaktadır. </a:t>
            </a:r>
            <a:r>
              <a:rPr b="1" lang="tr" sz="1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b="1" lang="t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da insanlar gibi bir sonuca varabilmek için bir </a:t>
            </a:r>
            <a:r>
              <a:rPr b="1" lang="tr" sz="1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veriye</a:t>
            </a:r>
            <a:r>
              <a:rPr b="1" lang="t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ihtiyaç duymaktadır. Yani veri olmadan </a:t>
            </a:r>
            <a:r>
              <a:rPr b="1" lang="tr" sz="1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zekânın</a:t>
            </a:r>
            <a:r>
              <a:rPr b="1" lang="t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hiç bir anlamı bulunmamaktadır. Sonuç olarak </a:t>
            </a:r>
            <a:r>
              <a:rPr b="1" lang="tr" sz="1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verinin önemine</a:t>
            </a:r>
            <a:r>
              <a:rPr b="1" lang="t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  </a:t>
            </a:r>
            <a:r>
              <a:rPr b="1" lang="tr" sz="1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b="1" lang="t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ile üretilen </a:t>
            </a:r>
            <a:r>
              <a:rPr b="1" lang="tr" sz="1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veriye </a:t>
            </a:r>
            <a:r>
              <a:rPr b="1" lang="t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vurgu yapmak için sayfamızın adını </a:t>
            </a:r>
            <a:r>
              <a:rPr b="1" lang="tr" sz="15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Verisi </a:t>
            </a:r>
            <a:r>
              <a:rPr b="1" lang="t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olarak belirledik.  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8"/>
          <p:cNvSpPr txBox="1"/>
          <p:nvPr/>
        </p:nvSpPr>
        <p:spPr>
          <a:xfrm rot="2230">
            <a:off x="2907750" y="2113750"/>
            <a:ext cx="231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4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Çünkü;</a:t>
            </a:r>
            <a:endParaRPr b="1" sz="4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892150" y="2202150"/>
            <a:ext cx="7241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995950" y="2137925"/>
            <a:ext cx="6867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9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Bizde Sayfamıza</a:t>
            </a:r>
            <a:endParaRPr b="1" sz="39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endParaRPr b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Verisi </a:t>
            </a:r>
            <a:endParaRPr b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9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adını verdik.</a:t>
            </a:r>
            <a:endParaRPr b="1" sz="39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847200" y="2099425"/>
            <a:ext cx="51690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7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 Tasarımı;</a:t>
            </a:r>
            <a:endParaRPr b="1" sz="37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 çok sayfada </a:t>
            </a:r>
            <a:r>
              <a:rPr b="1" lang="tr" sz="1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robot </a:t>
            </a:r>
            <a:r>
              <a:rPr b="1" lang="t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 da</a:t>
            </a:r>
            <a:r>
              <a:rPr b="1" lang="tr" sz="1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insana benzer</a:t>
            </a:r>
            <a:r>
              <a:rPr b="1" lang="t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bir resim ile tanıtılmaktadır. </a:t>
            </a:r>
            <a:r>
              <a:rPr b="1" lang="tr" sz="1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b="1" lang="t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’nın robottan öte bir kavram olduğunu belirtmek ve bu  algıyı yıkmak için </a:t>
            </a:r>
            <a:r>
              <a:rPr b="1" lang="tr" sz="1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logomuzu</a:t>
            </a:r>
            <a:r>
              <a:rPr b="1" lang="t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özel  tasarladık.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8175" y="2016850"/>
            <a:ext cx="254317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Yapay Zekâ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>
                <a:solidFill>
                  <a:srgbClr val="FF9900"/>
                </a:solidFill>
              </a:rPr>
              <a:t>     Verisi  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www.yapayzekaverisi.com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988600" y="2202150"/>
            <a:ext cx="72414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43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Daha sonra ; </a:t>
            </a:r>
            <a:endParaRPr b="1" sz="43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Sayfamızı </a:t>
            </a:r>
            <a:r>
              <a:rPr b="1" lang="tr" sz="3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Ana</a:t>
            </a:r>
            <a:r>
              <a:rPr b="1" lang="t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Başlıkta </a:t>
            </a:r>
            <a:endParaRPr b="1"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Topladık</a:t>
            </a:r>
            <a:endParaRPr b="1" sz="41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